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2220" y="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1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8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8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9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6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8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8" y="3441278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8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6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4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0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2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7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8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3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A038-A779-3241-A858-85B522CAF5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CEE7-7C8B-BD47-8FF7-58AB9125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9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C_Doodle Border 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4" y="0"/>
            <a:ext cx="7649516" cy="98993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329" y="488556"/>
            <a:ext cx="7159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apleFudge"/>
                <a:cs typeface="MapleFudge"/>
              </a:rPr>
              <a:t>Conference Form</a:t>
            </a:r>
            <a:endParaRPr lang="en-US" sz="54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apleFudge"/>
              <a:cs typeface="MapleFudg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007" y="2040910"/>
            <a:ext cx="634339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What behavior stopped the learning of you or someone else? 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5646" y="1393151"/>
            <a:ext cx="6343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Name: ____________  Teacher: ___________  Date/ Time: _____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07" y="3679577"/>
            <a:ext cx="6343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What did you want? </a:t>
            </a:r>
          </a:p>
          <a:p>
            <a:r>
              <a:rPr lang="en-US" dirty="0" smtClean="0"/>
              <a:t>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0007" y="4895768"/>
            <a:ext cx="6343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What will you do next time? </a:t>
            </a:r>
          </a:p>
          <a:p>
            <a:r>
              <a:rPr lang="en-US" dirty="0" smtClean="0"/>
              <a:t>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0007" y="6121525"/>
            <a:ext cx="6343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Are you ready to return to class? </a:t>
            </a:r>
          </a:p>
          <a:p>
            <a:r>
              <a:rPr lang="en-US" dirty="0" smtClean="0"/>
              <a:t>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3706" y="7615657"/>
            <a:ext cx="3110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Student Signature</a:t>
            </a:r>
          </a:p>
          <a:p>
            <a:pPr algn="ctr"/>
            <a:r>
              <a:rPr lang="en-US" dirty="0" smtClean="0">
                <a:latin typeface="Arial"/>
                <a:cs typeface="Arial"/>
              </a:rPr>
              <a:t>____________________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1005" y="7595496"/>
            <a:ext cx="3110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Teacher Signature</a:t>
            </a:r>
          </a:p>
          <a:p>
            <a:pPr algn="ctr"/>
            <a:r>
              <a:rPr lang="en-US" dirty="0" smtClean="0">
                <a:latin typeface="Arial"/>
                <a:cs typeface="Arial"/>
              </a:rPr>
              <a:t>____________________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4255" y="8610906"/>
            <a:ext cx="6282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Parent Signature Required: 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64933" y="8684157"/>
            <a:ext cx="276072" cy="22087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71968" y="8685137"/>
            <a:ext cx="276072" cy="22087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61379" y="8922928"/>
            <a:ext cx="530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Yes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9674" y="8939849"/>
            <a:ext cx="607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No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02207" y="8644748"/>
            <a:ext cx="2752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____________________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5646" y="7263932"/>
            <a:ext cx="6220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Please use the space on the back to tell me any other details you’d like me to know.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45127" y="8915054"/>
            <a:ext cx="2258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Parent Signature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762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MapleFudge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Kaytlynn Milliken</dc:creator>
  <cp:lastModifiedBy>Milliken, Kaytlynn E.</cp:lastModifiedBy>
  <cp:revision>10</cp:revision>
  <cp:lastPrinted>2016-03-11T13:57:43Z</cp:lastPrinted>
  <dcterms:created xsi:type="dcterms:W3CDTF">2015-10-27T00:24:33Z</dcterms:created>
  <dcterms:modified xsi:type="dcterms:W3CDTF">2016-11-07T13:06:51Z</dcterms:modified>
</cp:coreProperties>
</file>